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7" r:id="rId3"/>
    <p:sldId id="275" r:id="rId4"/>
    <p:sldId id="274" r:id="rId5"/>
    <p:sldId id="259" r:id="rId6"/>
    <p:sldId id="262" r:id="rId7"/>
    <p:sldId id="263" r:id="rId8"/>
    <p:sldId id="268" r:id="rId9"/>
    <p:sldId id="260" r:id="rId10"/>
    <p:sldId id="265" r:id="rId11"/>
    <p:sldId id="276" r:id="rId12"/>
    <p:sldId id="266" r:id="rId13"/>
    <p:sldId id="267" r:id="rId14"/>
    <p:sldId id="272" r:id="rId15"/>
    <p:sldId id="273" r:id="rId16"/>
  </p:sldIdLst>
  <p:sldSz cx="12192000" cy="6858000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5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117" d="100"/>
          <a:sy n="117" d="100"/>
        </p:scale>
        <p:origin x="-510" y="-102"/>
      </p:cViewPr>
      <p:guideLst>
        <p:guide orient="horz" pos="2160"/>
        <p:guide pos="385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7154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4" name="Slide Image Placeho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 Placeholder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39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4400" b="1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/>
              <a:t>Second level 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750945"/>
            <a:ext cx="9843135" cy="811530"/>
          </a:xfrm>
        </p:spPr>
        <p:txBody>
          <a:bodyPr anchor="b">
            <a:noAutofit/>
          </a:bodyPr>
          <a:lstStyle>
            <a:lvl1pPr>
              <a:defRPr sz="6000">
                <a:effectLst/>
              </a:defRPr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4400" b="0" i="0">
                <a:effectLst/>
              </a:defRPr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kumimoji="0" lang="en-US" sz="2800" b="0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4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32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en-US" smtClean="0"/>
              <a:pPr/>
              <a:t>10/10/2023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  <a:endParaRPr lang="en-US" dirty="0"/>
          </a:p>
          <a:p>
            <a:pPr lvl="3"/>
            <a:r>
              <a:rPr lang="en-US" dirty="0" smtClean="0"/>
              <a:t>Fourth level</a:t>
            </a:r>
            <a:endParaRPr lang="en-US" dirty="0"/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en-US" smtClean="0"/>
              <a:pPr/>
              <a:t>10/10/2023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49AE70B2-8BF9-45C0-BB95-33D1B9D3A85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Calibri Light" panose="020F0302020204030204" pitchFamily="34" charset="0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defRPr sz="2800" b="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6" name="Изображение 5" descr="рддм-scaled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9315" y="232410"/>
            <a:ext cx="10236835" cy="61741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lNIAd5Ra7Ro"/>
          <p:cNvPicPr>
            <a:picLocks noChangeAspect="1"/>
          </p:cNvPicPr>
          <p:nvPr/>
        </p:nvPicPr>
        <p:blipFill>
          <a:blip r:embed="rId2" cstate="print"/>
          <a:srcRect r="2855" b="4541"/>
          <a:stretch>
            <a:fillRect/>
          </a:stretch>
        </p:blipFill>
        <p:spPr>
          <a:xfrm>
            <a:off x="1246505" y="0"/>
            <a:ext cx="9752799" cy="677678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0993" y="2447245"/>
            <a:ext cx="5881007" cy="44107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2618" y="-685800"/>
            <a:ext cx="5889382" cy="39270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6392636" cy="407828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49" b="10217"/>
          <a:stretch/>
        </p:blipFill>
        <p:spPr>
          <a:xfrm>
            <a:off x="-2" y="3624942"/>
            <a:ext cx="6392637" cy="3233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1508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rddm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3780" y="523240"/>
            <a:ext cx="10213340" cy="5867400"/>
          </a:xfrm>
          <a:prstGeom prst="rect">
            <a:avLst/>
          </a:prstGeom>
        </p:spPr>
      </p:pic>
      <p:pic>
        <p:nvPicPr>
          <p:cNvPr id="3" name="Изображение 2" descr="регистрация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50595" y="0"/>
            <a:ext cx="1029081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MUoGqqXLlYs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8950" y="288925"/>
            <a:ext cx="11214100" cy="6280150"/>
          </a:xfrm>
          <a:prstGeom prst="round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144395" y="4436745"/>
            <a:ext cx="2546985" cy="8007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lstStyle/>
          <a:p>
            <a:pPr algn="ctr"/>
            <a:endParaRPr lang="en-US" altLang="en-US" sz="72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pic>
        <p:nvPicPr>
          <p:cNvPr id="5" name="Рисунок 4" descr="de86755543d843d2e9775f482456796f.png"/>
          <p:cNvPicPr>
            <a:picLocks noChangeAspect="1"/>
          </p:cNvPicPr>
          <p:nvPr/>
        </p:nvPicPr>
        <p:blipFill>
          <a:blip r:embed="rId3" cstate="print"/>
          <a:srcRect r="-1920" b="12887"/>
          <a:stretch>
            <a:fillRect/>
          </a:stretch>
        </p:blipFill>
        <p:spPr>
          <a:xfrm>
            <a:off x="1021492" y="2406135"/>
            <a:ext cx="3155092" cy="314616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10933" y="3177916"/>
            <a:ext cx="5580418" cy="120032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Группа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Вконтакте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Конаковского района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Chto_takoe_RDDM_page_002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9110" y="393065"/>
            <a:ext cx="10991215" cy="6184900"/>
          </a:xfrm>
          <a:prstGeom prst="rect">
            <a:avLst/>
          </a:prstGeom>
        </p:spPr>
      </p:pic>
      <p:pic>
        <p:nvPicPr>
          <p:cNvPr id="5" name="Рисунок 4" descr="5c73febaab218169251b094d.jpg"/>
          <p:cNvPicPr>
            <a:picLocks noChangeAspect="1"/>
          </p:cNvPicPr>
          <p:nvPr/>
        </p:nvPicPr>
        <p:blipFill>
          <a:blip r:embed="rId3" cstate="print"/>
          <a:srcRect l="10353" t="9631" r="8748" b="5297"/>
          <a:stretch>
            <a:fillRect/>
          </a:stretch>
        </p:blipFill>
        <p:spPr>
          <a:xfrm>
            <a:off x="4637903" y="1013254"/>
            <a:ext cx="2660822" cy="2798087"/>
          </a:xfrm>
          <a:prstGeom prst="rect">
            <a:avLst/>
          </a:prstGeom>
        </p:spPr>
      </p:pic>
      <p:pic>
        <p:nvPicPr>
          <p:cNvPr id="3" name="Рисунок 2" descr="2890a94fba6844b1e979229c82950e1f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51172" y="1301578"/>
            <a:ext cx="2533135" cy="253313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DCg_nV3e220"/>
          <p:cNvPicPr>
            <a:picLocks noChangeAspect="1"/>
          </p:cNvPicPr>
          <p:nvPr/>
        </p:nvPicPr>
        <p:blipFill>
          <a:blip r:embed="rId2" cstate="print"/>
          <a:srcRect r="6451" b="6309"/>
          <a:stretch>
            <a:fillRect/>
          </a:stretch>
        </p:blipFill>
        <p:spPr>
          <a:xfrm>
            <a:off x="412387" y="0"/>
            <a:ext cx="11267068" cy="6858000"/>
          </a:xfrm>
          <a:prstGeom prst="rect">
            <a:avLst/>
          </a:prstGeom>
        </p:spPr>
      </p:pic>
      <p:pic>
        <p:nvPicPr>
          <p:cNvPr id="4" name="Рисунок 3" descr="vIJX7S20pj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17096" y="2410376"/>
            <a:ext cx="3076834" cy="307683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3081" y="530293"/>
            <a:ext cx="11285838" cy="1325563"/>
          </a:xfrm>
        </p:spPr>
        <p:txBody>
          <a:bodyPr>
            <a:noAutofit/>
          </a:bodyPr>
          <a:lstStyle/>
          <a:p>
            <a:r>
              <a:rPr lang="ru-RU" altLang="ru-RU" sz="3200" b="1" dirty="0" smtClean="0">
                <a:solidFill>
                  <a:srgbClr val="FF0000"/>
                </a:solidFill>
              </a:rPr>
              <a:t>Муравьева Полина Евгеньевна,</a:t>
            </a:r>
            <a:br>
              <a:rPr lang="ru-RU" altLang="ru-RU" sz="3200" b="1" dirty="0" smtClean="0">
                <a:solidFill>
                  <a:srgbClr val="FF0000"/>
                </a:solidFill>
              </a:rPr>
            </a:br>
            <a:r>
              <a:rPr lang="ru-RU" altLang="ru-RU" sz="3200" b="1" dirty="0" smtClean="0">
                <a:solidFill>
                  <a:srgbClr val="FF0000"/>
                </a:solidFill>
              </a:rPr>
              <a:t>специалист по организации работы РДДМ «Движение Первых» в Конаковском районе</a:t>
            </a:r>
            <a:br>
              <a:rPr lang="ru-RU" altLang="ru-RU" sz="3200" b="1" dirty="0" smtClean="0">
                <a:solidFill>
                  <a:srgbClr val="FF0000"/>
                </a:solidFill>
              </a:rPr>
            </a:br>
            <a:endParaRPr lang="ru-RU" altLang="ru-RU" sz="2800" b="1" dirty="0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6" name="Замещающее содержимое 5" descr="B3xlkQMoIr4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53646" y="2184365"/>
            <a:ext cx="5181600" cy="3665855"/>
          </a:xfrm>
          <a:prstGeom prst="rect">
            <a:avLst/>
          </a:prstGeom>
        </p:spPr>
      </p:pic>
      <p:pic>
        <p:nvPicPr>
          <p:cNvPr id="7" name="Содержимое 6" descr="86daa8a5-1647-4dc6-8a40-7f8c6fe3dd8b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 t="29228" r="1043" b="17016"/>
          <a:stretch>
            <a:fillRect/>
          </a:stretch>
        </p:blipFill>
        <p:spPr>
          <a:xfrm>
            <a:off x="6648469" y="2108886"/>
            <a:ext cx="3937151" cy="3802239"/>
          </a:xfrm>
        </p:spPr>
      </p:pic>
      <p:sp>
        <p:nvSpPr>
          <p:cNvPr id="5" name="Прямоугольник 4"/>
          <p:cNvSpPr/>
          <p:nvPr/>
        </p:nvSpPr>
        <p:spPr>
          <a:xfrm>
            <a:off x="4942030" y="3244334"/>
            <a:ext cx="23079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https://t.me/mypervie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Slide"/>
          <p:cNvPicPr>
            <a:picLocks noChangeAspect="1"/>
          </p:cNvPicPr>
          <p:nvPr/>
        </p:nvPicPr>
        <p:blipFill>
          <a:blip r:embed="rId2" cstate="print"/>
          <a:srcRect r="-811" b="9018"/>
          <a:stretch>
            <a:fillRect/>
          </a:stretch>
        </p:blipFill>
        <p:spPr>
          <a:xfrm>
            <a:off x="0" y="279077"/>
            <a:ext cx="12344181" cy="627824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7099384.jpg"/>
          <p:cNvPicPr>
            <a:picLocks noChangeAspect="1"/>
          </p:cNvPicPr>
          <p:nvPr/>
        </p:nvPicPr>
        <p:blipFill>
          <a:blip r:embed="rId2" cstate="print"/>
          <a:srcRect r="3893" b="5314"/>
          <a:stretch>
            <a:fillRect/>
          </a:stretch>
        </p:blipFill>
        <p:spPr>
          <a:xfrm>
            <a:off x="1238726" y="0"/>
            <a:ext cx="1030099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Изображение 5" descr="Chto_takoe_RDDM_1_page_0009"/>
          <p:cNvPicPr>
            <a:picLocks noChangeAspect="1"/>
          </p:cNvPicPr>
          <p:nvPr/>
        </p:nvPicPr>
        <p:blipFill>
          <a:blip r:embed="rId2" cstate="print"/>
          <a:srcRect r="3070" b="4274"/>
          <a:stretch>
            <a:fillRect/>
          </a:stretch>
        </p:blipFill>
        <p:spPr>
          <a:xfrm>
            <a:off x="567708" y="318053"/>
            <a:ext cx="10683388" cy="59369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5"/>
          <p:cNvPicPr>
            <a:picLocks noChangeAspect="1"/>
          </p:cNvPicPr>
          <p:nvPr/>
        </p:nvPicPr>
        <p:blipFill>
          <a:blip r:embed="rId2" cstate="print"/>
          <a:srcRect r="2321" b="3940"/>
          <a:stretch>
            <a:fillRect/>
          </a:stretch>
        </p:blipFill>
        <p:spPr>
          <a:xfrm>
            <a:off x="259493" y="0"/>
            <a:ext cx="11710007" cy="64803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Chto_takoe_RDDM_page_0004"/>
          <p:cNvPicPr>
            <a:picLocks noChangeAspect="1"/>
          </p:cNvPicPr>
          <p:nvPr/>
        </p:nvPicPr>
        <p:blipFill>
          <a:blip r:embed="rId2" cstate="print"/>
          <a:srcRect r="2853" b="4979"/>
          <a:stretch>
            <a:fillRect/>
          </a:stretch>
        </p:blipFill>
        <p:spPr>
          <a:xfrm>
            <a:off x="365539" y="212035"/>
            <a:ext cx="11628604" cy="64003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CV7Fj9N1P1k"/>
          <p:cNvPicPr>
            <a:picLocks noChangeAspect="1"/>
          </p:cNvPicPr>
          <p:nvPr/>
        </p:nvPicPr>
        <p:blipFill>
          <a:blip r:embed="rId2" cstate="print"/>
          <a:srcRect r="2434" b="3955"/>
          <a:stretch>
            <a:fillRect/>
          </a:stretch>
        </p:blipFill>
        <p:spPr>
          <a:xfrm>
            <a:off x="806311" y="212035"/>
            <a:ext cx="10788696" cy="63742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RDDM_page_000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47140" y="0"/>
            <a:ext cx="969772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</TotalTime>
  <Words>11</Words>
  <Application>Microsoft Office PowerPoint</Application>
  <PresentationFormat>Произвольный</PresentationFormat>
  <Paragraphs>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Презентация PowerPoint</vt:lpstr>
      <vt:lpstr>Муравьева Полина Евгеньевна, специалист по организации работы РДДМ «Движение Первых» в Конаковском районе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Montazhka</dc:creator>
  <cp:lastModifiedBy>Полина</cp:lastModifiedBy>
  <cp:revision>28</cp:revision>
  <dcterms:created xsi:type="dcterms:W3CDTF">2023-10-02T20:46:00Z</dcterms:created>
  <dcterms:modified xsi:type="dcterms:W3CDTF">2023-10-10T06:02:21Z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1049-12.2.0.13215</vt:lpwstr>
  </property>
  <property fmtid="{D5CDD505-2E9C-101B-9397-08002B2CF9AE}" pid="3" name="ICV">
    <vt:lpwstr>48F2F95706C5410B91BC6E0413E14297_13</vt:lpwstr>
  </property>
</Properties>
</file>